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EB Garamond Medium"/>
      <p:regular r:id="rId14"/>
      <p:bold r:id="rId15"/>
      <p:italic r:id="rId16"/>
      <p:boldItalic r:id="rId17"/>
    </p:embeddedFont>
    <p:embeddedFont>
      <p:font typeface="EB Garamond"/>
      <p:regular r:id="rId18"/>
      <p:bold r:id="rId19"/>
      <p:italic r:id="rId20"/>
      <p:boldItalic r:id="rId21"/>
    </p:embeddedFont>
    <p:embeddedFont>
      <p:font typeface="Public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J1A7tyXBlfn+C6sv1ozRW9ZtX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6F2AEE-D646-4D77-AB9F-A981DBAF87AE}">
  <a:tblStyle styleId="{696F2AEE-D646-4D77-AB9F-A981DBAF87A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italic.fntdata"/><Relationship Id="rId22" Type="http://schemas.openxmlformats.org/officeDocument/2006/relationships/font" Target="fonts/PublicSans-regular.fntdata"/><Relationship Id="rId21" Type="http://schemas.openxmlformats.org/officeDocument/2006/relationships/font" Target="fonts/EBGaramond-boldItalic.fntdata"/><Relationship Id="rId24" Type="http://schemas.openxmlformats.org/officeDocument/2006/relationships/font" Target="fonts/PublicSans-italic.fntdata"/><Relationship Id="rId23" Type="http://schemas.openxmlformats.org/officeDocument/2006/relationships/font" Target="fonts/PublicSans-bold.fntdata"/><Relationship Id="rId26" Type="http://customschemas.google.com/relationships/presentationmetadata" Target="metadata"/><Relationship Id="rId25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EBGaramondMedium-bold.fntdata"/><Relationship Id="rId14" Type="http://schemas.openxmlformats.org/officeDocument/2006/relationships/font" Target="fonts/EBGaramondMedium-regular.fntdata"/><Relationship Id="rId17" Type="http://schemas.openxmlformats.org/officeDocument/2006/relationships/font" Target="fonts/EBGaramondMedium-boldItalic.fntdata"/><Relationship Id="rId16" Type="http://schemas.openxmlformats.org/officeDocument/2006/relationships/font" Target="fonts/EBGaramondMedium-italic.fntdata"/><Relationship Id="rId19" Type="http://schemas.openxmlformats.org/officeDocument/2006/relationships/font" Target="fonts/EBGaramond-bold.fntdata"/><Relationship Id="rId18" Type="http://schemas.openxmlformats.org/officeDocument/2006/relationships/font" Target="fonts/EB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4" name="Google Shape;184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4" name="Google Shape;18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3" name="Google Shape;18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7" name="Google Shape;18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3" name="Google Shape;1883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9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110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10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111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112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113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114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11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11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116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116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117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118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119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1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120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1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121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1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122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123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1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123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123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123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1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7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43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4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4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47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7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48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8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48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8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49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49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9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49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50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50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50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50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51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51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51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52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52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53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53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53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3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53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53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53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4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4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4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4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54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54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54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6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56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56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57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7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7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13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8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8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8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58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9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9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9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9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60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60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60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60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60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60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60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60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60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60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60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60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61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61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61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61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61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61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61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61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61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61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62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62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62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63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63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63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64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64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64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64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5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65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65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65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66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6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66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66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66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66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6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67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67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67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67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67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7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7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68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8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68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68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68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68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9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69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9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69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9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69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70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70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70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70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70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70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70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71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71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71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71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71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71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71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72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72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72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72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72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72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72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3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73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3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73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3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73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3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74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74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74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74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74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74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74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75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75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75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75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75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75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75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76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76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76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76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76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76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76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77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77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77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77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77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77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77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78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78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78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78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78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78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78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78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78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79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79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79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79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79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79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79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80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80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80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80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80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80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80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81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81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81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81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81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81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81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82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82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82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82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82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82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82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82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117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83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83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83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83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83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83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83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83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83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85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73" name="Google Shape;1473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86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0" name="Google Shape;148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87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7" name="Google Shape;148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8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4" name="Google Shape;1494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8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8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90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90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9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9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9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9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9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9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95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94" name="Google Shape;1594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95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b="0" l="6267" r="24760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96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b="0" l="6267" r="24760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97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98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98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99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99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100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100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101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101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102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103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104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106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/>
          <p:nvPr>
            <p:ph idx="1" type="body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/>
          <p:nvPr>
            <p:ph idx="1" type="body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{696F2AEE-D646-4D77-AB9F-A981DBAF87AE}</a:tableStyleId>
              </a:tblPr>
              <a:tblGrid>
                <a:gridCol w="1731850"/>
                <a:gridCol w="1718300"/>
                <a:gridCol w="810800"/>
              </a:tblGrid>
              <a:tr h="41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3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2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2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2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“Grocery Delivery Website”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80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Your Website's Purpose and Goals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Research</a:t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 and Hosting</a:t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Plan Website Structure: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a wireframes and prototypes to visualize the website layout and user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Choose Development Stack: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Deciding on technology stack (e.g., HTML,CSS,JAVASCRIPT).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Designing the Website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Develop Content for Pages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/>
          <p:nvPr>
            <p:ph idx="2" type="body"/>
          </p:nvPr>
        </p:nvSpPr>
        <p:spPr>
          <a:xfrm>
            <a:off x="4089325" y="1855875"/>
            <a:ext cx="2844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i="0" lang="en-US" sz="100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https://github.com/Praveen-20csa31/Task1_Ppt</a:t>
            </a:r>
            <a:endParaRPr i="0" sz="100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